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embeddedFontLst>
    <p:embeddedFont>
      <p:font typeface="Montserrat" panose="00000500000000000000" pitchFamily="50" charset="0"/>
      <p:regular r:id="rId8"/>
      <p:bold r:id="rId9"/>
      <p:italic r:id="rId10"/>
      <p:boldItalic r:id="rId11"/>
    </p:embeddedFont>
    <p:embeddedFont>
      <p:font typeface="Montserrat ExtraBold" panose="00000900000000000000" pitchFamily="2" charset="0"/>
      <p:bold r:id="rId12"/>
      <p:boldItalic r:id="rId13"/>
    </p:embeddedFont>
    <p:embeddedFont>
      <p:font typeface="Montserrat ExtraLight" panose="000003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113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ston Domino" userId="908f771b41d00867" providerId="LiveId" clId="{688C326D-6C2D-46AE-9F88-B2BF4E2B409A}"/>
    <pc:docChg chg="modSld">
      <pc:chgData name="Briston Domino" userId="908f771b41d00867" providerId="LiveId" clId="{688C326D-6C2D-46AE-9F88-B2BF4E2B409A}" dt="2025-04-02T21:15:28.988" v="2"/>
      <pc:docMkLst>
        <pc:docMk/>
      </pc:docMkLst>
      <pc:sldChg chg="modSp mod">
        <pc:chgData name="Briston Domino" userId="908f771b41d00867" providerId="LiveId" clId="{688C326D-6C2D-46AE-9F88-B2BF4E2B409A}" dt="2025-04-02T21:13:43.380" v="1"/>
        <pc:sldMkLst>
          <pc:docMk/>
          <pc:sldMk cId="0" sldId="257"/>
        </pc:sldMkLst>
        <pc:spChg chg="mod">
          <ac:chgData name="Briston Domino" userId="908f771b41d00867" providerId="LiveId" clId="{688C326D-6C2D-46AE-9F88-B2BF4E2B409A}" dt="2025-04-02T21:13:43.380" v="1"/>
          <ac:spMkLst>
            <pc:docMk/>
            <pc:sldMk cId="0" sldId="257"/>
            <ac:spMk id="63" creationId="{00000000-0000-0000-0000-000000000000}"/>
          </ac:spMkLst>
        </pc:spChg>
      </pc:sldChg>
      <pc:sldChg chg="modSp mod">
        <pc:chgData name="Briston Domino" userId="908f771b41d00867" providerId="LiveId" clId="{688C326D-6C2D-46AE-9F88-B2BF4E2B409A}" dt="2025-04-02T21:15:28.988" v="2"/>
        <pc:sldMkLst>
          <pc:docMk/>
          <pc:sldMk cId="0" sldId="258"/>
        </pc:sldMkLst>
        <pc:spChg chg="mod">
          <ac:chgData name="Briston Domino" userId="908f771b41d00867" providerId="LiveId" clId="{688C326D-6C2D-46AE-9F88-B2BF4E2B409A}" dt="2025-04-02T21:15:28.988" v="2"/>
          <ac:spMkLst>
            <pc:docMk/>
            <pc:sldMk cId="0" sldId="258"/>
            <ac:spMk id="7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962c8e87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962c8e87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7f9455c83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7f9455c83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Singles Singles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80229f8d2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80229f8d2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Bought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73ef63f9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73ef63f9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" y="1805375"/>
            <a:ext cx="3830100" cy="1356600"/>
          </a:xfrm>
          <a:prstGeom prst="rect">
            <a:avLst/>
          </a:prstGeom>
          <a:effectLst>
            <a:outerShdw blurRad="157163" dist="19050" dir="858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" y="4271900"/>
            <a:ext cx="3830100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457200" y="3191625"/>
            <a:ext cx="3830100" cy="464700"/>
          </a:xfrm>
          <a:prstGeom prst="rect">
            <a:avLst/>
          </a:prstGeom>
          <a:effectLst>
            <a:outerShdw blurRad="57150" dist="19050" dir="822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79974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RTL-SDR-Blog-RTL2832U-Software-Defined/dp/B0129EBDS2/ref=sr_1_7?crid=2R46SBUWOGNFP&amp;keywords=sdr&amp;qid=1670436584&amp;sprefix=sdr%2Caps%2C177&amp;sr=8-7&amp;th=1" TargetMode="External"/><Relationship Id="rId3" Type="http://schemas.openxmlformats.org/officeDocument/2006/relationships/image" Target="../media/image11.jpg"/><Relationship Id="rId7" Type="http://schemas.openxmlformats.org/officeDocument/2006/relationships/hyperlink" Target="https://www.bestbuy.com/site/energizer-ultimate-lithium-20000mah-18w-fast-charge-portable-charger-power-bank-qc-3-0-pd-3-0-for-apple-android-usb-devices-gray/6412341.p?skuId=6412341#anchor=productVariation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amazon.com/Raspberry-Pi-Official-Touch-Screen/dp/B073S3LQ6Q/ref=sr_1_3?keywords=raspberry+pi+4+touch+screen&amp;qid=1670443032&amp;s=electronics&amp;sprefix=raspberry+pi+4+t%2Celectronics%2C146&amp;sr=1-3" TargetMode="External"/><Relationship Id="rId5" Type="http://schemas.openxmlformats.org/officeDocument/2006/relationships/hyperlink" Target="https://www.amazon.com/Raspberry-Model-2019-Quad-Bluetooth/dp/B07TC2BK1X/ref=sr_1_3?crid=2730XZ4B95GLI&amp;keywords=raspberry+pi+4&amp;qid=1670443034&amp;s=electronics&amp;sprefix=ra%2Celectronics%2C229&amp;sr=1-3" TargetMode="External"/><Relationship Id="rId4" Type="http://schemas.openxmlformats.org/officeDocument/2006/relationships/hyperlink" Target="https://www.bestbuy.com/site/logitech-k400-plus-tkl-wireless-membrane-keyboard-for-pc-tv-laptop-tablet-with-built-in-touchpad-black/7575039.p?skuId=7575039" TargetMode="External"/><Relationship Id="rId9" Type="http://schemas.openxmlformats.org/officeDocument/2006/relationships/hyperlink" Target="https://www.amazon.com/RTL-SDR-Blog-Multipurpose-Dipole-Antenna/dp/B075445JDF/ref=sr_1_6?crid=2R46SBUWOGNFP&amp;keywords=sdr&amp;qid=1670436584&amp;sprefix=sdr%2Caps%2C177&amp;sr=8-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3"/>
          <p:cNvCxnSpPr/>
          <p:nvPr/>
        </p:nvCxnSpPr>
        <p:spPr>
          <a:xfrm>
            <a:off x="261563" y="1706800"/>
            <a:ext cx="35091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90327" y="175100"/>
            <a:ext cx="4763400" cy="15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Portable Raspberry Pi SDR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138613" y="1766000"/>
            <a:ext cx="3830100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Briston Domino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888" y="2370875"/>
            <a:ext cx="3585577" cy="268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57200" y="445025"/>
            <a:ext cx="6058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How does it work?</a:t>
            </a:r>
            <a:endParaRPr sz="240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2" name="Google Shape;62;p14"/>
          <p:cNvCxnSpPr/>
          <p:nvPr/>
        </p:nvCxnSpPr>
        <p:spPr>
          <a:xfrm>
            <a:off x="474025" y="414025"/>
            <a:ext cx="44502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3" name="Google Shape;63;p14"/>
          <p:cNvSpPr txBox="1"/>
          <p:nvPr/>
        </p:nvSpPr>
        <p:spPr>
          <a:xfrm>
            <a:off x="938500" y="1067175"/>
            <a:ext cx="7228800" cy="14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SDR stands for Software Defined Radio. It works by using a hardware device called an SDR dongle that connects to the computer by USB, and the Raspberry Pi runs a software called SDR++ that can use modulation and demodulation of any radio signals like FM and AM; then it plays the radio back on the speaker. </a:t>
            </a:r>
            <a:endParaRPr sz="16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25" y="2556750"/>
            <a:ext cx="4179276" cy="258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457200" y="445025"/>
            <a:ext cx="73227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Reasons why I choose to do this project</a:t>
            </a:r>
            <a:endParaRPr sz="240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70" name="Google Shape;70;p15"/>
          <p:cNvCxnSpPr/>
          <p:nvPr/>
        </p:nvCxnSpPr>
        <p:spPr>
          <a:xfrm rot="10800000" flipH="1">
            <a:off x="474025" y="410425"/>
            <a:ext cx="5642100" cy="360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1" name="Google Shape;71;p15"/>
          <p:cNvSpPr txBox="1"/>
          <p:nvPr/>
        </p:nvSpPr>
        <p:spPr>
          <a:xfrm>
            <a:off x="985950" y="944500"/>
            <a:ext cx="7172100" cy="14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reason why is that I wanted to create a portable computer that can run SDR software and take it anywhere to find any radio signals. It is also just a portable Raspberry Pi that you can take anywhere; however, you can’t hold it in your hand. You have to set it down on a table or even on your lap.  </a:t>
            </a:r>
            <a:endParaRPr sz="16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24" y="2405500"/>
            <a:ext cx="3650652" cy="273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457200" y="368825"/>
            <a:ext cx="6058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Project Parts</a:t>
            </a:r>
            <a:endParaRPr sz="240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78" name="Google Shape;78;p16"/>
          <p:cNvCxnSpPr/>
          <p:nvPr/>
        </p:nvCxnSpPr>
        <p:spPr>
          <a:xfrm>
            <a:off x="474025" y="337825"/>
            <a:ext cx="44502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9" name="Google Shape;79;p16"/>
          <p:cNvSpPr txBox="1"/>
          <p:nvPr/>
        </p:nvSpPr>
        <p:spPr>
          <a:xfrm>
            <a:off x="0" y="871200"/>
            <a:ext cx="38484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SDR </a:t>
            </a:r>
            <a:r>
              <a:rPr lang="en" sz="155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Dongle</a:t>
            </a:r>
            <a:r>
              <a:rPr lang="en" sz="15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RTL-SDR Blog</a:t>
            </a:r>
            <a:endParaRPr sz="15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Bought it on Amazon. Comes with antenna.</a:t>
            </a:r>
            <a:endParaRPr sz="15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1180600" y="3607300"/>
            <a:ext cx="14517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000" y="1693675"/>
            <a:ext cx="1489099" cy="149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0650" y="1533475"/>
            <a:ext cx="1844551" cy="1321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16"/>
          <p:cNvCxnSpPr/>
          <p:nvPr/>
        </p:nvCxnSpPr>
        <p:spPr>
          <a:xfrm>
            <a:off x="-2640" y="3242500"/>
            <a:ext cx="3641700" cy="150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84" name="Google Shape;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838" y="4012000"/>
            <a:ext cx="2023665" cy="10552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519625" y="3205150"/>
            <a:ext cx="24081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Battery</a:t>
            </a:r>
            <a:r>
              <a:rPr lang="en" sz="15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Energizer 20,000mAh 18w. Bought it at best buy</a:t>
            </a:r>
            <a:endParaRPr sz="15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" name="Google Shape;86;p16"/>
          <p:cNvCxnSpPr/>
          <p:nvPr/>
        </p:nvCxnSpPr>
        <p:spPr>
          <a:xfrm rot="10800000">
            <a:off x="3631800" y="1107850"/>
            <a:ext cx="0" cy="392340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87" name="Google Shape;8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8625" y="1689222"/>
            <a:ext cx="1844550" cy="107721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3631800" y="895125"/>
            <a:ext cx="25905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Screen</a:t>
            </a:r>
            <a:r>
              <a:rPr lang="en" sz="15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Raspberry Pi official 7 in touchscreen.</a:t>
            </a:r>
            <a:endParaRPr sz="15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Bought it on Amazon</a:t>
            </a:r>
            <a:endParaRPr sz="15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45950" y="1566825"/>
            <a:ext cx="2023650" cy="14601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6"/>
          <p:cNvCxnSpPr/>
          <p:nvPr/>
        </p:nvCxnSpPr>
        <p:spPr>
          <a:xfrm>
            <a:off x="6115750" y="964650"/>
            <a:ext cx="7800" cy="219570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1" name="Google Shape;91;p16"/>
          <p:cNvSpPr txBox="1"/>
          <p:nvPr/>
        </p:nvSpPr>
        <p:spPr>
          <a:xfrm>
            <a:off x="6108600" y="931750"/>
            <a:ext cx="29325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Raspberry Pi: </a:t>
            </a:r>
            <a:r>
              <a:rPr lang="en" sz="15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Raspberry Pi</a:t>
            </a:r>
            <a:endParaRPr sz="15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4GB model B 2018</a:t>
            </a:r>
            <a:endParaRPr sz="15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4938" y="3683550"/>
            <a:ext cx="2640821" cy="14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4156450" y="3125350"/>
            <a:ext cx="48162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Keyboard</a:t>
            </a:r>
            <a:r>
              <a:rPr lang="en" sz="15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k400 plus TKL wireless keyboard with touchpad. Brought it at Best buy</a:t>
            </a:r>
            <a:endParaRPr sz="15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" name="Google Shape;94;p16"/>
          <p:cNvCxnSpPr/>
          <p:nvPr/>
        </p:nvCxnSpPr>
        <p:spPr>
          <a:xfrm flipH="1">
            <a:off x="3616500" y="3183125"/>
            <a:ext cx="5477700" cy="30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p17"/>
          <p:cNvCxnSpPr/>
          <p:nvPr/>
        </p:nvCxnSpPr>
        <p:spPr>
          <a:xfrm>
            <a:off x="474025" y="414025"/>
            <a:ext cx="49383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79974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Parts Links</a:t>
            </a:r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985950" y="1182950"/>
            <a:ext cx="7172100" cy="3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Montserrat"/>
              <a:buChar char="●"/>
            </a:pPr>
            <a:r>
              <a:rPr lang="en" sz="165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Keyboard</a:t>
            </a:r>
            <a:endParaRPr sz="16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Montserrat"/>
              <a:buChar char="●"/>
            </a:pPr>
            <a:r>
              <a:rPr lang="en" sz="165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Raspberry Pi</a:t>
            </a:r>
            <a:endParaRPr sz="16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Montserrat"/>
              <a:buChar char="●"/>
            </a:pPr>
            <a:r>
              <a:rPr lang="en" sz="165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Touch screen</a:t>
            </a:r>
            <a:endParaRPr sz="16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Montserrat"/>
              <a:buChar char="●"/>
            </a:pPr>
            <a:r>
              <a:rPr lang="en" sz="165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Battery</a:t>
            </a:r>
            <a:endParaRPr sz="16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Montserrat"/>
              <a:buChar char="●"/>
            </a:pPr>
            <a:r>
              <a:rPr lang="en" sz="165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SDR</a:t>
            </a:r>
            <a:endParaRPr sz="16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Montserrat"/>
              <a:buChar char="●"/>
            </a:pPr>
            <a:r>
              <a:rPr lang="en" sz="165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SDR </a:t>
            </a:r>
            <a:r>
              <a:rPr lang="en" sz="165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Antenna</a:t>
            </a:r>
            <a:endParaRPr sz="16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Infographics by Slidesgo">
  <a:themeElements>
    <a:clrScheme name="Simple Light">
      <a:dk1>
        <a:srgbClr val="FFFFFF"/>
      </a:dk1>
      <a:lt1>
        <a:srgbClr val="001633"/>
      </a:lt1>
      <a:dk2>
        <a:srgbClr val="FFFFFF"/>
      </a:dk2>
      <a:lt2>
        <a:srgbClr val="FFAB40"/>
      </a:lt2>
      <a:accent1>
        <a:srgbClr val="85D5E6"/>
      </a:accent1>
      <a:accent2>
        <a:srgbClr val="78909C"/>
      </a:accent2>
      <a:accent3>
        <a:srgbClr val="0097A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</Words>
  <Application>Microsoft Office PowerPoint</Application>
  <PresentationFormat>On-screen Show (16:9)</PresentationFormat>
  <Paragraphs>24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Montserrat ExtraLight</vt:lpstr>
      <vt:lpstr>Montserrat</vt:lpstr>
      <vt:lpstr>Montserrat ExtraBold</vt:lpstr>
      <vt:lpstr>Arial</vt:lpstr>
      <vt:lpstr>Futuristic Background Infographics by Slidesgo</vt:lpstr>
      <vt:lpstr>Portable Raspberry Pi SDR</vt:lpstr>
      <vt:lpstr>PowerPoint Presentation</vt:lpstr>
      <vt:lpstr>PowerPoint Presentation</vt:lpstr>
      <vt:lpstr>PowerPoint Presentation</vt:lpstr>
      <vt:lpstr>Project Parts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Briston Domino</cp:lastModifiedBy>
  <cp:revision>1</cp:revision>
  <dcterms:modified xsi:type="dcterms:W3CDTF">2025-04-02T21:15:39Z</dcterms:modified>
</cp:coreProperties>
</file>